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pt-PT"/>
          </a:p>
        </p:txBody>
      </p:sp>
      <p:sp>
        <p:nvSpPr>
          <p:cNvPr id="10" name="Rectângulo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ângulo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ângulo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Conexão recta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Conexão recta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Conexão recta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ângulo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Marcador de Posição de Conteúdo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pt-PT"/>
          </a:p>
        </p:txBody>
      </p:sp>
      <p:sp>
        <p:nvSpPr>
          <p:cNvPr id="9" name="Rectângulo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ângulo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ângulo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Conexão recta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Conexão recta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Conexão recta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ângulo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Conexão recta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  <p:sp>
        <p:nvSpPr>
          <p:cNvPr id="9" name="Marcador de Posição de Conteúdo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  <p:sp>
        <p:nvSpPr>
          <p:cNvPr id="11" name="Marcador de Posição de Conteúdo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2" name="Marcador de Posição do Texto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o Texto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6" name="Marcador de Posição da Data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ângulo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Conexão recta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Marcador de Posição de Conteúdo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22" name="Marcador de Posição do Número do Diapositivo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  <p:sp>
        <p:nvSpPr>
          <p:cNvPr id="23" name="Marcador de Posição do Rodapé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0" name="Conexão recta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ângulo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exão recta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Conexão recta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Conexão recta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Marcador de Posição da Data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18" name="Marcador de Posição do Número do Diapositivo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pt-P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exão recta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8BA4E43F-A679-4222-9D36-1B4175F354B4}" type="datetimeFigureOut">
              <a:rPr lang="pt-PT" smtClean="0"/>
              <a:t>08-09-2009</a:t>
            </a:fld>
            <a:endParaRPr lang="pt-PT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pt-PT"/>
          </a:p>
        </p:txBody>
      </p:sp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ângulo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AD0AFFB5-DC2F-47E9-A69B-06C2078E4E32}" type="slidenum">
              <a:rPr lang="pt-PT" smtClean="0"/>
              <a:t>‹nº›</a:t>
            </a:fld>
            <a:endParaRPr lang="pt-PT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96979996_0yOTr5I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108" y="1142984"/>
            <a:ext cx="6683781" cy="464347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4" name="Título 3"/>
          <p:cNvSpPr>
            <a:spLocks noGrp="1"/>
          </p:cNvSpPr>
          <p:nvPr>
            <p:ph type="title"/>
          </p:nvPr>
        </p:nvSpPr>
        <p:spPr>
          <a:xfrm>
            <a:off x="2357422" y="5929330"/>
            <a:ext cx="6172200" cy="734372"/>
          </a:xfrm>
          <a:ln/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pt-PT" sz="2400" cap="none" dirty="0" smtClean="0">
                <a:ln w="11430"/>
                <a:gradFill flip="none" rotWithShape="1"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arrington" pitchFamily="82" charset="0"/>
              </a:rPr>
              <a:t>Utilitário</a:t>
            </a:r>
            <a:r>
              <a:rPr lang="pt-PT" cap="none" dirty="0" smtClean="0">
                <a:ln w="11430"/>
                <a:gradFill flip="none" rotWithShape="1"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2700000" scaled="1"/>
                  <a:tileRect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Harrington" pitchFamily="82" charset="0"/>
              </a:rPr>
              <a:t>  de Apresentação</a:t>
            </a:r>
            <a:endParaRPr lang="pt-PT" cap="none" dirty="0">
              <a:ln w="11430"/>
              <a:gradFill flip="none" rotWithShape="1"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2700000" scaled="1"/>
                <a:tileRect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Harrington" pitchFamily="82" charset="0"/>
            </a:endParaRPr>
          </a:p>
        </p:txBody>
      </p:sp>
      <p:sp>
        <p:nvSpPr>
          <p:cNvPr id="5" name="Marcador de Posição do Texto 4"/>
          <p:cNvSpPr>
            <a:spLocks noGrp="1"/>
          </p:cNvSpPr>
          <p:nvPr>
            <p:ph type="body" idx="1"/>
          </p:nvPr>
        </p:nvSpPr>
        <p:spPr>
          <a:xfrm>
            <a:off x="2143108" y="142852"/>
            <a:ext cx="6357982" cy="785818"/>
          </a:xfrm>
          <a:scene3d>
            <a:camera prst="orthographicFront"/>
            <a:lightRig rig="threePt" dir="t"/>
          </a:scene3d>
          <a:sp3d>
            <a:bevelT prst="relaxedInset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pt-PT" sz="2800" b="1" i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Harrington" pitchFamily="82" charset="0"/>
              </a:rPr>
              <a:t>Ana Rita Lopes</a:t>
            </a:r>
            <a:endParaRPr lang="pt-PT" sz="2800" b="1" i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Harrington" pitchFamily="82" charset="0"/>
            </a:endParaRPr>
          </a:p>
        </p:txBody>
      </p:sp>
    </p:spTree>
  </p:cSld>
  <p:clrMapOvr>
    <a:masterClrMapping/>
  </p:clrMapOvr>
  <p:transition spd="med">
    <p:fade thruBlk="1"/>
    <p:sndAc>
      <p:stSnd>
        <p:snd r:embed="rId2" name="drumroll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uiExpand="1" build="p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rante">
  <a:themeElements>
    <a:clrScheme name="Mirante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Equidade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nergia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</TotalTime>
  <Words>6</Words>
  <Application>Microsoft Office PowerPoint</Application>
  <PresentationFormat>Apresentação no Ecrã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</vt:i4>
      </vt:variant>
    </vt:vector>
  </HeadingPairs>
  <TitlesOfParts>
    <vt:vector size="2" baseType="lpstr">
      <vt:lpstr>Mirante</vt:lpstr>
      <vt:lpstr>Utilitário  de Apresentação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Diapositivo 1</dc:title>
  <dc:creator>PC</dc:creator>
  <cp:lastModifiedBy>PC</cp:lastModifiedBy>
  <cp:revision>7</cp:revision>
  <dcterms:created xsi:type="dcterms:W3CDTF">2009-09-08T13:47:10Z</dcterms:created>
  <dcterms:modified xsi:type="dcterms:W3CDTF">2009-09-08T14:46:16Z</dcterms:modified>
</cp:coreProperties>
</file>